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embeddedFontLst>
    <p:embeddedFont>
      <p:font typeface="365아임쏘쿨" pitchFamily="18" charset="-127"/>
      <p:regular r:id="rId7"/>
    </p:embeddedFont>
    <p:embeddedFont>
      <p:font typeface="맑은 고딕" pitchFamily="50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516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12B35-7DB7-40DB-8048-6C899BCC778F}" type="datetimeFigureOut">
              <a:rPr lang="ko-KR" altLang="en-US" smtClean="0"/>
              <a:pPr/>
              <a:t>2013-05-31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AC2BC-F1B9-4899-B2F8-72E95CF01D1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그룹 34"/>
          <p:cNvGrpSpPr/>
          <p:nvPr/>
        </p:nvGrpSpPr>
        <p:grpSpPr>
          <a:xfrm>
            <a:off x="1447800" y="1295400"/>
            <a:ext cx="6329956" cy="4572000"/>
            <a:chOff x="1447800" y="1295400"/>
            <a:chExt cx="6329956" cy="4572000"/>
          </a:xfrm>
        </p:grpSpPr>
        <p:sp>
          <p:nvSpPr>
            <p:cNvPr id="4" name="직사각형 3"/>
            <p:cNvSpPr/>
            <p:nvPr/>
          </p:nvSpPr>
          <p:spPr>
            <a:xfrm>
              <a:off x="1447800" y="1295400"/>
              <a:ext cx="6324600" cy="45720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447800" y="1676400"/>
              <a:ext cx="6324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/>
            <p:cNvSpPr/>
            <p:nvPr/>
          </p:nvSpPr>
          <p:spPr>
            <a:xfrm>
              <a:off x="6553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6934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7315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13" name="직선 연결선 12"/>
            <p:cNvCxnSpPr>
              <a:stCxn id="7" idx="1"/>
              <a:endCxn id="7" idx="3"/>
            </p:cNvCxnSpPr>
            <p:nvPr/>
          </p:nvCxnSpPr>
          <p:spPr>
            <a:xfrm>
              <a:off x="6553200" y="1485900"/>
              <a:ext cx="2286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6972300" y="1409700"/>
              <a:ext cx="152400" cy="152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16" name="직선 연결선 15"/>
            <p:cNvCxnSpPr/>
            <p:nvPr/>
          </p:nvCxnSpPr>
          <p:spPr>
            <a:xfrm flipH="1">
              <a:off x="7315200" y="1371600"/>
              <a:ext cx="2286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flipH="1" flipV="1">
              <a:off x="7315200" y="1371600"/>
              <a:ext cx="22860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3657600" y="1982450"/>
              <a:ext cx="1843774" cy="144655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sz="8800" dirty="0" smtClean="0">
                  <a:latin typeface="365아임쏘쿨" pitchFamily="18" charset="-127"/>
                  <a:ea typeface="365아임쏘쿨" pitchFamily="18" charset="-127"/>
                </a:rPr>
                <a:t>C.U</a:t>
              </a:r>
              <a:endParaRPr lang="ko-KR" altLang="en-US" sz="8800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38114" y="3733800"/>
              <a:ext cx="4716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I D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192868" y="4189968"/>
              <a:ext cx="4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PW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720714" y="3733800"/>
              <a:ext cx="115608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입 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력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창 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719460" y="4202668"/>
              <a:ext cx="115608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입 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력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창 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5181600" y="3733800"/>
              <a:ext cx="685800" cy="8382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Login</a:t>
              </a:r>
              <a:endParaRPr lang="ko-KR" altLang="en-US" sz="1400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5943600" y="3733800"/>
              <a:ext cx="838200" cy="8382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회원가</a:t>
              </a:r>
              <a:r>
                <a:rPr lang="ko-KR" altLang="en-US" sz="1200" dirty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입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366772" y="2526268"/>
              <a:ext cx="10807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latin typeface="365아임쏘쿨" pitchFamily="18" charset="-127"/>
                  <a:ea typeface="365아임쏘쿨" pitchFamily="18" charset="-127"/>
                </a:rPr>
                <a:t>프로그램</a:t>
              </a:r>
              <a:r>
                <a:rPr lang="ko-KR" altLang="en-US">
                  <a:latin typeface="365아임쏘쿨" pitchFamily="18" charset="-127"/>
                  <a:ea typeface="365아임쏘쿨" pitchFamily="18" charset="-127"/>
                </a:rPr>
                <a:t>명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155657" y="4800600"/>
              <a:ext cx="278794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latin typeface="365아임쏘쿨" pitchFamily="18" charset="-127"/>
                  <a:ea typeface="365아임쏘쿨" pitchFamily="18" charset="-127"/>
                </a:rPr>
                <a:t>본인의 정보를 입력 후 접속하는 버튼</a:t>
              </a:r>
              <a:endParaRPr lang="en-US" altLang="ko-KR" sz="1600" dirty="0" smtClean="0">
                <a:latin typeface="365아임쏘쿨" pitchFamily="18" charset="-127"/>
                <a:ea typeface="365아임쏘쿨" pitchFamily="18" charset="-127"/>
              </a:endParaRPr>
            </a:p>
            <a:p>
              <a:r>
                <a:rPr lang="ko-KR" altLang="en-US" sz="1600" dirty="0" smtClean="0">
                  <a:latin typeface="365아임쏘쿨" pitchFamily="18" charset="-127"/>
                  <a:ea typeface="365아임쏘쿨" pitchFamily="18" charset="-127"/>
                </a:rPr>
                <a:t>클릭 후 성공하면 </a:t>
              </a:r>
              <a:r>
                <a:rPr lang="ko-KR" altLang="en-US" sz="1600" dirty="0" err="1" smtClean="0">
                  <a:latin typeface="365아임쏘쿨" pitchFamily="18" charset="-127"/>
                  <a:ea typeface="365아임쏘쿨" pitchFamily="18" charset="-127"/>
                </a:rPr>
                <a:t>대기방으로</a:t>
              </a:r>
              <a:r>
                <a:rPr lang="ko-KR" altLang="en-US" sz="1600" dirty="0" smtClean="0">
                  <a:latin typeface="365아임쏘쿨" pitchFamily="18" charset="-127"/>
                  <a:ea typeface="365아임쏘쿨" pitchFamily="18" charset="-127"/>
                </a:rPr>
                <a:t> 이동</a:t>
              </a:r>
              <a:endParaRPr lang="ko-KR" altLang="en-US" sz="1600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0" name="오른쪽 화살표 29"/>
            <p:cNvSpPr/>
            <p:nvPr/>
          </p:nvSpPr>
          <p:spPr>
            <a:xfrm rot="5400000">
              <a:off x="5410200" y="4602480"/>
              <a:ext cx="228600" cy="228600"/>
            </a:xfrm>
            <a:prstGeom prst="rightArrow">
              <a:avLst>
                <a:gd name="adj1" fmla="val 50000"/>
                <a:gd name="adj2" fmla="val 47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1" name="오른쪽 화살표 30"/>
            <p:cNvSpPr/>
            <p:nvPr/>
          </p:nvSpPr>
          <p:spPr>
            <a:xfrm rot="5400000">
              <a:off x="6031230" y="4812030"/>
              <a:ext cx="662940" cy="228600"/>
            </a:xfrm>
            <a:prstGeom prst="rightArrow">
              <a:avLst>
                <a:gd name="adj1" fmla="val 50000"/>
                <a:gd name="adj2" fmla="val 47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943600" y="5282625"/>
              <a:ext cx="18341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smtClean="0">
                  <a:latin typeface="365아임쏘쿨" pitchFamily="18" charset="-127"/>
                  <a:ea typeface="365아임쏘쿨" pitchFamily="18" charset="-127"/>
                </a:rPr>
                <a:t>회원가입페이지로 이동</a:t>
              </a:r>
              <a:endParaRPr lang="en-US" altLang="ko-KR" sz="1600" dirty="0" smtClean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530334" y="3886200"/>
              <a:ext cx="138050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365아임쏘쿨" pitchFamily="18" charset="-127"/>
                  <a:ea typeface="365아임쏘쿨" pitchFamily="18" charset="-127"/>
                </a:rPr>
                <a:t>접속하기 위해 </a:t>
              </a:r>
              <a:endParaRPr lang="en-US" altLang="ko-KR" sz="1400" dirty="0" smtClean="0">
                <a:latin typeface="365아임쏘쿨" pitchFamily="18" charset="-127"/>
                <a:ea typeface="365아임쏘쿨" pitchFamily="18" charset="-127"/>
              </a:endParaRPr>
            </a:p>
            <a:p>
              <a:r>
                <a:rPr lang="ko-KR" altLang="en-US" sz="1400" dirty="0" smtClean="0">
                  <a:latin typeface="365아임쏘쿨" pitchFamily="18" charset="-127"/>
                  <a:ea typeface="365아임쏘쿨" pitchFamily="18" charset="-127"/>
                </a:rPr>
                <a:t>자신의 정보를 입력</a:t>
              </a:r>
              <a:endParaRPr lang="en-US" altLang="ko-KR" sz="1400" dirty="0" smtClean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4" name="오른쪽 화살표 33"/>
            <p:cNvSpPr/>
            <p:nvPr/>
          </p:nvSpPr>
          <p:spPr>
            <a:xfrm rot="10800000">
              <a:off x="2971800" y="4038600"/>
              <a:ext cx="228600" cy="228600"/>
            </a:xfrm>
            <a:prstGeom prst="rightArrow">
              <a:avLst>
                <a:gd name="adj1" fmla="val 50000"/>
                <a:gd name="adj2" fmla="val 47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그룹 53"/>
          <p:cNvGrpSpPr/>
          <p:nvPr/>
        </p:nvGrpSpPr>
        <p:grpSpPr>
          <a:xfrm>
            <a:off x="1371600" y="1295400"/>
            <a:ext cx="6400800" cy="4572000"/>
            <a:chOff x="1371600" y="1295400"/>
            <a:chExt cx="6400800" cy="4572000"/>
          </a:xfrm>
        </p:grpSpPr>
        <p:sp>
          <p:nvSpPr>
            <p:cNvPr id="4" name="직사각형 3"/>
            <p:cNvSpPr/>
            <p:nvPr/>
          </p:nvSpPr>
          <p:spPr>
            <a:xfrm>
              <a:off x="1371600" y="1295400"/>
              <a:ext cx="6324600" cy="45720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943600" y="1676400"/>
              <a:ext cx="0" cy="419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평행 사변형 34"/>
            <p:cNvSpPr/>
            <p:nvPr/>
          </p:nvSpPr>
          <p:spPr>
            <a:xfrm>
              <a:off x="1447800" y="1905000"/>
              <a:ext cx="4876800" cy="457200"/>
            </a:xfrm>
            <a:prstGeom prst="parallelogram">
              <a:avLst/>
            </a:prstGeom>
            <a:solidFill>
              <a:schemeClr val="accent6">
                <a:lumMod val="40000"/>
                <a:lumOff val="60000"/>
              </a:schemeClr>
            </a:solidFill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1447800" y="1676400"/>
              <a:ext cx="6324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/>
            <p:nvPr/>
          </p:nvSpPr>
          <p:spPr>
            <a:xfrm>
              <a:off x="6553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6934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7315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9" name="직선 연결선 8"/>
            <p:cNvCxnSpPr>
              <a:stCxn id="6" idx="1"/>
              <a:endCxn id="6" idx="3"/>
            </p:cNvCxnSpPr>
            <p:nvPr/>
          </p:nvCxnSpPr>
          <p:spPr>
            <a:xfrm>
              <a:off x="6553200" y="1485900"/>
              <a:ext cx="2286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/>
            <p:cNvSpPr/>
            <p:nvPr/>
          </p:nvSpPr>
          <p:spPr>
            <a:xfrm>
              <a:off x="6972300" y="1409700"/>
              <a:ext cx="152400" cy="152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 flipH="1">
              <a:off x="7315200" y="1371600"/>
              <a:ext cx="2286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 flipH="1" flipV="1">
              <a:off x="7315200" y="1371600"/>
              <a:ext cx="22860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모서리가 둥근 직사각형 21"/>
            <p:cNvSpPr/>
            <p:nvPr/>
          </p:nvSpPr>
          <p:spPr>
            <a:xfrm>
              <a:off x="1600200" y="1981200"/>
              <a:ext cx="609600" cy="304800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365아임쏘쿨" pitchFamily="18" charset="-127"/>
                  <a:ea typeface="365아임쏘쿨" pitchFamily="18" charset="-127"/>
                </a:rPr>
                <a:t>1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1600200" y="2476500"/>
              <a:ext cx="609600" cy="304800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2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1600200" y="2971800"/>
              <a:ext cx="609600" cy="304800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365아임쏘쿨" pitchFamily="18" charset="-127"/>
                  <a:ea typeface="365아임쏘쿨" pitchFamily="18" charset="-127"/>
                </a:rPr>
                <a:t>3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600200" y="3454400"/>
              <a:ext cx="609600" cy="304800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365아임쏘쿨" pitchFamily="18" charset="-127"/>
                  <a:ea typeface="365아임쏘쿨" pitchFamily="18" charset="-127"/>
                </a:rPr>
                <a:t>4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1600200" y="3949700"/>
              <a:ext cx="609600" cy="304800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365아임쏘쿨" pitchFamily="18" charset="-127"/>
                  <a:ea typeface="365아임쏘쿨" pitchFamily="18" charset="-127"/>
                </a:rPr>
                <a:t>5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307895" y="1942068"/>
              <a:ext cx="13789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 1 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번 방  이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름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11400" y="2437368"/>
              <a:ext cx="1391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 2 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번 방  이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름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11400" y="2919968"/>
              <a:ext cx="13997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 3 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번 방  이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름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311400" y="3402568"/>
              <a:ext cx="1409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 4 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번 방  이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름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311400" y="3897868"/>
              <a:ext cx="13468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 5 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번 방  이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름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269349" y="1889712"/>
              <a:ext cx="947695" cy="1338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u="sng" dirty="0" smtClean="0">
                  <a:latin typeface="365아임쏘쿨" pitchFamily="18" charset="-127"/>
                  <a:ea typeface="365아임쏘쿨" pitchFamily="18" charset="-127"/>
                </a:rPr>
                <a:t>참가자</a:t>
              </a:r>
              <a:r>
                <a:rPr lang="en-US" altLang="ko-KR" u="sng" dirty="0" smtClean="0">
                  <a:latin typeface="365아임쏘쿨" pitchFamily="18" charset="-127"/>
                  <a:ea typeface="365아임쏘쿨" pitchFamily="18" charset="-127"/>
                </a:rPr>
                <a:t>1</a:t>
              </a:r>
            </a:p>
            <a:p>
              <a:pPr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u="sng" dirty="0" smtClean="0">
                  <a:latin typeface="365아임쏘쿨" pitchFamily="18" charset="-127"/>
                  <a:ea typeface="365아임쏘쿨" pitchFamily="18" charset="-127"/>
                </a:rPr>
                <a:t>참가자</a:t>
              </a:r>
              <a:r>
                <a:rPr lang="en-US" altLang="ko-KR" u="sng" dirty="0" smtClean="0">
                  <a:latin typeface="365아임쏘쿨" pitchFamily="18" charset="-127"/>
                  <a:ea typeface="365아임쏘쿨" pitchFamily="18" charset="-127"/>
                </a:rPr>
                <a:t>2</a:t>
              </a:r>
            </a:p>
            <a:p>
              <a:pPr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u="sng" dirty="0" smtClean="0">
                  <a:latin typeface="365아임쏘쿨" pitchFamily="18" charset="-127"/>
                  <a:ea typeface="365아임쏘쿨" pitchFamily="18" charset="-127"/>
                </a:rPr>
                <a:t>참가자</a:t>
              </a:r>
              <a:r>
                <a:rPr lang="en-US" altLang="ko-KR" u="sng" dirty="0" smtClean="0">
                  <a:latin typeface="365아임쏘쿨" pitchFamily="18" charset="-127"/>
                  <a:ea typeface="365아임쏘쿨" pitchFamily="18" charset="-127"/>
                </a:rPr>
                <a:t>3</a:t>
              </a:r>
              <a:endParaRPr lang="ko-KR" altLang="en-US" u="sng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4648200" y="2019300"/>
              <a:ext cx="457200" cy="2667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참가</a:t>
              </a:r>
              <a:endParaRPr lang="ko-KR" altLang="en-US" sz="1050" b="1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4648200" y="2489200"/>
              <a:ext cx="457200" cy="2540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참가</a:t>
              </a:r>
              <a:endParaRPr lang="ko-KR" altLang="en-US" sz="1050" b="1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4648200" y="2971800"/>
              <a:ext cx="457200" cy="2286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참가</a:t>
              </a:r>
              <a:endParaRPr lang="ko-KR" altLang="en-US" sz="1050" b="1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40" name="모서리가 둥근 직사각형 39"/>
            <p:cNvSpPr/>
            <p:nvPr/>
          </p:nvSpPr>
          <p:spPr>
            <a:xfrm>
              <a:off x="4648200" y="3492500"/>
              <a:ext cx="457200" cy="2286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참가</a:t>
              </a:r>
              <a:endParaRPr lang="ko-KR" altLang="en-US" sz="1050" b="1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41" name="모서리가 둥근 직사각형 40"/>
            <p:cNvSpPr/>
            <p:nvPr/>
          </p:nvSpPr>
          <p:spPr>
            <a:xfrm>
              <a:off x="4648200" y="3962400"/>
              <a:ext cx="457200" cy="2286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참가</a:t>
              </a:r>
              <a:endParaRPr lang="ko-KR" altLang="en-US" sz="1050" b="1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42" name="타원 41"/>
            <p:cNvSpPr/>
            <p:nvPr/>
          </p:nvSpPr>
          <p:spPr>
            <a:xfrm>
              <a:off x="3581400" y="4495800"/>
              <a:ext cx="76200" cy="762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45" name="타원 44"/>
            <p:cNvSpPr/>
            <p:nvPr/>
          </p:nvSpPr>
          <p:spPr>
            <a:xfrm>
              <a:off x="3581400" y="4800600"/>
              <a:ext cx="76200" cy="762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46" name="타원 45"/>
            <p:cNvSpPr/>
            <p:nvPr/>
          </p:nvSpPr>
          <p:spPr>
            <a:xfrm>
              <a:off x="3581400" y="5105400"/>
              <a:ext cx="76200" cy="762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022619" y="5332968"/>
              <a:ext cx="32351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smtClean="0">
                  <a:latin typeface="365아임쏘쿨" pitchFamily="18" charset="-127"/>
                  <a:ea typeface="365아임쏘쿨" pitchFamily="18" charset="-127"/>
                </a:rPr>
                <a:t>현재 만들어진 방을 표시하는 영역</a:t>
              </a:r>
              <a:endParaRPr lang="ko-KR" altLang="en-US" sz="2000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48" name="모서리가 둥근 직사각형 47"/>
            <p:cNvSpPr/>
            <p:nvPr/>
          </p:nvSpPr>
          <p:spPr>
            <a:xfrm>
              <a:off x="3962400" y="2019300"/>
              <a:ext cx="533400" cy="2667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대</a:t>
              </a:r>
              <a:r>
                <a:rPr lang="ko-KR" altLang="en-US" sz="1050" b="1" dirty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기</a:t>
              </a:r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3962400" y="2486024"/>
              <a:ext cx="533400" cy="25717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대</a:t>
              </a:r>
              <a:r>
                <a:rPr lang="ko-KR" altLang="en-US" sz="1050" b="1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기</a:t>
              </a:r>
              <a:endParaRPr lang="ko-KR" altLang="en-US" sz="1050" b="1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50" name="모서리가 둥근 직사각형 49"/>
            <p:cNvSpPr/>
            <p:nvPr/>
          </p:nvSpPr>
          <p:spPr>
            <a:xfrm>
              <a:off x="3962400" y="2971801"/>
              <a:ext cx="533400" cy="2286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 err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게임</a:t>
              </a:r>
              <a:r>
                <a:rPr lang="ko-KR" altLang="en-US" sz="1050" b="1" dirty="0" err="1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중</a:t>
              </a:r>
              <a:endParaRPr lang="ko-KR" altLang="en-US" sz="1050" b="1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51" name="모서리가 둥근 직사각형 50"/>
            <p:cNvSpPr/>
            <p:nvPr/>
          </p:nvSpPr>
          <p:spPr>
            <a:xfrm>
              <a:off x="3962400" y="3495674"/>
              <a:ext cx="533400" cy="238125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 err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게임</a:t>
              </a:r>
              <a:r>
                <a:rPr lang="ko-KR" altLang="en-US" sz="1050" b="1" dirty="0" err="1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중</a:t>
              </a:r>
              <a:endParaRPr lang="ko-KR" altLang="en-US" sz="1050" b="1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52" name="모서리가 둥근 직사각형 51"/>
            <p:cNvSpPr/>
            <p:nvPr/>
          </p:nvSpPr>
          <p:spPr>
            <a:xfrm>
              <a:off x="3962400" y="3962400"/>
              <a:ext cx="533400" cy="2286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대</a:t>
              </a:r>
              <a:r>
                <a:rPr lang="ko-KR" altLang="en-US" sz="1050" b="1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기</a:t>
              </a:r>
              <a:endParaRPr lang="ko-KR" altLang="en-US" sz="1050" b="1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908819" y="3505200"/>
              <a:ext cx="17873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latin typeface="365아임쏘쿨" pitchFamily="18" charset="-127"/>
                  <a:ea typeface="365아임쏘쿨" pitchFamily="18" charset="-127"/>
                </a:rPr>
                <a:t>선택된 방의 참가자 명단을 출력하는 영역</a:t>
              </a:r>
              <a:endParaRPr lang="ko-KR" altLang="en-US" sz="1600" dirty="0">
                <a:latin typeface="365아임쏘쿨" pitchFamily="18" charset="-127"/>
                <a:ea typeface="365아임쏘쿨" pitchFamily="18" charset="-127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그룹 57"/>
          <p:cNvGrpSpPr/>
          <p:nvPr/>
        </p:nvGrpSpPr>
        <p:grpSpPr>
          <a:xfrm>
            <a:off x="1447800" y="1295400"/>
            <a:ext cx="6385476" cy="4610100"/>
            <a:chOff x="1447800" y="1295400"/>
            <a:chExt cx="6385476" cy="4610100"/>
          </a:xfrm>
        </p:grpSpPr>
        <p:sp>
          <p:nvSpPr>
            <p:cNvPr id="4" name="직사각형 3"/>
            <p:cNvSpPr/>
            <p:nvPr/>
          </p:nvSpPr>
          <p:spPr>
            <a:xfrm>
              <a:off x="1447800" y="1295400"/>
              <a:ext cx="6324600" cy="45720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5943600" y="1676400"/>
              <a:ext cx="0" cy="2971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/>
            <p:cNvCxnSpPr/>
            <p:nvPr/>
          </p:nvCxnSpPr>
          <p:spPr>
            <a:xfrm>
              <a:off x="1447800" y="1676400"/>
              <a:ext cx="6324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/>
            <p:nvPr/>
          </p:nvSpPr>
          <p:spPr>
            <a:xfrm>
              <a:off x="6553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6934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7315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9" name="직선 연결선 8"/>
            <p:cNvCxnSpPr>
              <a:stCxn id="6" idx="1"/>
              <a:endCxn id="6" idx="3"/>
            </p:cNvCxnSpPr>
            <p:nvPr/>
          </p:nvCxnSpPr>
          <p:spPr>
            <a:xfrm>
              <a:off x="6553200" y="1485900"/>
              <a:ext cx="2286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/>
            <p:cNvSpPr/>
            <p:nvPr/>
          </p:nvSpPr>
          <p:spPr>
            <a:xfrm>
              <a:off x="6972300" y="1409700"/>
              <a:ext cx="152400" cy="152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 flipH="1">
              <a:off x="7315200" y="1371600"/>
              <a:ext cx="2286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 flipH="1" flipV="1">
              <a:off x="7315200" y="1371600"/>
              <a:ext cx="22860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 flipH="1">
              <a:off x="1447800" y="4648200"/>
              <a:ext cx="6324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모서리가 둥근 직사각형 44"/>
            <p:cNvSpPr/>
            <p:nvPr/>
          </p:nvSpPr>
          <p:spPr>
            <a:xfrm>
              <a:off x="1447800" y="1676400"/>
              <a:ext cx="1600200" cy="4572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dirty="0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문제</a:t>
              </a:r>
              <a:r>
                <a:rPr lang="en-US" altLang="ko-KR" dirty="0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:  O </a:t>
              </a:r>
              <a:r>
                <a:rPr lang="en-US" altLang="ko-KR" dirty="0" err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O</a:t>
              </a:r>
              <a:r>
                <a:rPr lang="en-US" altLang="ko-KR" dirty="0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 </a:t>
              </a:r>
              <a:r>
                <a:rPr lang="en-US" altLang="ko-KR" dirty="0" err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O</a:t>
              </a:r>
              <a:endParaRPr lang="ko-KR" altLang="en-US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986505" y="2133600"/>
              <a:ext cx="947695" cy="1338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u="sng" dirty="0" smtClean="0">
                  <a:latin typeface="365아임쏘쿨" pitchFamily="18" charset="-127"/>
                  <a:ea typeface="365아임쏘쿨" pitchFamily="18" charset="-127"/>
                </a:rPr>
                <a:t>참가자</a:t>
              </a:r>
              <a:r>
                <a:rPr lang="en-US" altLang="ko-KR" u="sng" dirty="0" smtClean="0">
                  <a:latin typeface="365아임쏘쿨" pitchFamily="18" charset="-127"/>
                  <a:ea typeface="365아임쏘쿨" pitchFamily="18" charset="-127"/>
                </a:rPr>
                <a:t>1</a:t>
              </a:r>
            </a:p>
            <a:p>
              <a:pPr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u="sng" dirty="0" smtClean="0">
                  <a:latin typeface="365아임쏘쿨" pitchFamily="18" charset="-127"/>
                  <a:ea typeface="365아임쏘쿨" pitchFamily="18" charset="-127"/>
                </a:rPr>
                <a:t>참가자</a:t>
              </a:r>
              <a:r>
                <a:rPr lang="en-US" altLang="ko-KR" u="sng" dirty="0" smtClean="0">
                  <a:latin typeface="365아임쏘쿨" pitchFamily="18" charset="-127"/>
                  <a:ea typeface="365아임쏘쿨" pitchFamily="18" charset="-127"/>
                </a:rPr>
                <a:t>2</a:t>
              </a:r>
            </a:p>
            <a:p>
              <a:pPr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u="sng" dirty="0" smtClean="0">
                  <a:latin typeface="365아임쏘쿨" pitchFamily="18" charset="-127"/>
                  <a:ea typeface="365아임쏘쿨" pitchFamily="18" charset="-127"/>
                </a:rPr>
                <a:t>참가자</a:t>
              </a:r>
              <a:r>
                <a:rPr lang="en-US" altLang="ko-KR" u="sng" dirty="0" smtClean="0">
                  <a:latin typeface="365아임쏘쿨" pitchFamily="18" charset="-127"/>
                  <a:ea typeface="365아임쏘쿨" pitchFamily="18" charset="-127"/>
                </a:rPr>
                <a:t>3</a:t>
              </a:r>
              <a:endParaRPr lang="ko-KR" altLang="en-US" u="sng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447800" y="5443835"/>
              <a:ext cx="8130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Chat </a:t>
              </a:r>
              <a:r>
                <a:rPr lang="en-US" altLang="ko-KR" sz="2400" dirty="0" smtClean="0">
                  <a:latin typeface="365아임쏘쿨" pitchFamily="18" charset="-127"/>
                  <a:ea typeface="365아임쏘쿨" pitchFamily="18" charset="-127"/>
                </a:rPr>
                <a:t>: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48" name="직선 연결선 47"/>
            <p:cNvCxnSpPr/>
            <p:nvPr/>
          </p:nvCxnSpPr>
          <p:spPr>
            <a:xfrm flipH="1">
              <a:off x="1447800" y="5486400"/>
              <a:ext cx="6324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1827053" y="2983468"/>
              <a:ext cx="2650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그림이 그려지고 보여지는 영역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752600" y="4888468"/>
              <a:ext cx="37369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latin typeface="365아임쏘쿨" pitchFamily="18" charset="-127"/>
                  <a:ea typeface="365아임쏘쿨" pitchFamily="18" charset="-127"/>
                </a:rPr>
                <a:t>클라이언트들의 키보드입력이 출력되는 영역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209800" y="5498068"/>
              <a:ext cx="32031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mtClean="0">
                  <a:latin typeface="365아임쏘쿨" pitchFamily="18" charset="-127"/>
                  <a:ea typeface="365아임쏘쿨" pitchFamily="18" charset="-127"/>
                </a:rPr>
                <a:t>클라이언트가 키보드입력을 하는 영역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152775" y="1752600"/>
              <a:ext cx="2765501" cy="8156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smtClean="0">
                  <a:latin typeface="365아임쏘쿨" pitchFamily="18" charset="-127"/>
                  <a:ea typeface="365아임쏘쿨" pitchFamily="18" charset="-127"/>
                </a:rPr>
                <a:t>문제를 제시하는 영역</a:t>
              </a:r>
              <a:endParaRPr lang="en-US" altLang="ko-KR" sz="1400" dirty="0" smtClean="0">
                <a:latin typeface="365아임쏘쿨" pitchFamily="18" charset="-127"/>
                <a:ea typeface="365아임쏘쿨" pitchFamily="18" charset="-127"/>
              </a:endParaRPr>
            </a:p>
            <a:p>
              <a:endParaRPr lang="en-US" altLang="ko-KR" sz="400" dirty="0" smtClean="0">
                <a:latin typeface="365아임쏘쿨" pitchFamily="18" charset="-127"/>
                <a:ea typeface="365아임쏘쿨" pitchFamily="18" charset="-127"/>
              </a:endParaRPr>
            </a:p>
            <a:p>
              <a:pPr>
                <a:buFont typeface="Arial" pitchFamily="34" charset="0"/>
                <a:buChar char="•"/>
              </a:pPr>
              <a:r>
                <a:rPr lang="en-US" altLang="ko-KR" sz="1400" dirty="0">
                  <a:latin typeface="365아임쏘쿨" pitchFamily="18" charset="-127"/>
                  <a:ea typeface="365아임쏘쿨" pitchFamily="18" charset="-127"/>
                </a:rPr>
                <a:t> </a:t>
              </a:r>
              <a:r>
                <a:rPr lang="ko-KR" altLang="en-US" sz="1400" dirty="0" smtClean="0">
                  <a:latin typeface="365아임쏘쿨" pitchFamily="18" charset="-127"/>
                  <a:ea typeface="365아임쏘쿨" pitchFamily="18" charset="-127"/>
                </a:rPr>
                <a:t>맞추는 사람은 정답이 보이지 않는다</a:t>
              </a:r>
              <a:r>
                <a:rPr lang="en-US" altLang="ko-KR" sz="1400" dirty="0" smtClean="0">
                  <a:latin typeface="365아임쏘쿨" pitchFamily="18" charset="-127"/>
                  <a:ea typeface="365아임쏘쿨" pitchFamily="18" charset="-127"/>
                </a:rPr>
                <a:t>.</a:t>
              </a:r>
            </a:p>
            <a:p>
              <a:pPr>
                <a:buFont typeface="Arial" pitchFamily="34" charset="0"/>
                <a:buChar char="•"/>
              </a:pPr>
              <a:r>
                <a:rPr lang="ko-KR" altLang="en-US" sz="1400" dirty="0" smtClean="0">
                  <a:latin typeface="365아임쏘쿨" pitchFamily="18" charset="-127"/>
                  <a:ea typeface="365아임쏘쿨" pitchFamily="18" charset="-127"/>
                </a:rPr>
                <a:t>문제를 내는 사람에겐 정답이 제시된다</a:t>
              </a:r>
              <a:r>
                <a:rPr lang="en-US" altLang="ko-KR" sz="1400" dirty="0" smtClean="0">
                  <a:latin typeface="365아임쏘쿨" pitchFamily="18" charset="-127"/>
                  <a:ea typeface="365아임쏘쿨" pitchFamily="18" charset="-127"/>
                </a:rPr>
                <a:t>.</a:t>
              </a:r>
              <a:endParaRPr lang="ko-KR" altLang="en-US" sz="1400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54" name="오른쪽 화살표 53"/>
            <p:cNvSpPr/>
            <p:nvPr/>
          </p:nvSpPr>
          <p:spPr>
            <a:xfrm>
              <a:off x="2971800" y="1828800"/>
              <a:ext cx="228600" cy="152400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943600" y="1828800"/>
              <a:ext cx="18630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365아임쏘쿨" pitchFamily="18" charset="-127"/>
                  <a:ea typeface="365아임쏘쿨" pitchFamily="18" charset="-127"/>
                </a:rPr>
                <a:t>참가자의 명단이 보여지는 영역</a:t>
              </a:r>
              <a:endParaRPr lang="ko-KR" altLang="en-US" sz="1200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56" name="오른쪽 화살표 55"/>
            <p:cNvSpPr/>
            <p:nvPr/>
          </p:nvSpPr>
          <p:spPr>
            <a:xfrm rot="10800000">
              <a:off x="6848475" y="2286000"/>
              <a:ext cx="304800" cy="228600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105650" y="2173069"/>
              <a:ext cx="72762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 smtClean="0">
                  <a:latin typeface="365아임쏘쿨" pitchFamily="18" charset="-127"/>
                  <a:ea typeface="365아임쏘쿨" pitchFamily="18" charset="-127"/>
                </a:rPr>
                <a:t>문제내는</a:t>
              </a:r>
              <a:r>
                <a:rPr lang="ko-KR" altLang="en-US" sz="1200" dirty="0" smtClean="0">
                  <a:latin typeface="365아임쏘쿨" pitchFamily="18" charset="-127"/>
                  <a:ea typeface="365아임쏘쿨" pitchFamily="18" charset="-127"/>
                </a:rPr>
                <a:t> 사람을 </a:t>
              </a:r>
              <a:endParaRPr lang="en-US" altLang="ko-KR" sz="1200" dirty="0" smtClean="0">
                <a:latin typeface="365아임쏘쿨" pitchFamily="18" charset="-127"/>
                <a:ea typeface="365아임쏘쿨" pitchFamily="18" charset="-127"/>
              </a:endParaRPr>
            </a:p>
            <a:p>
              <a:r>
                <a:rPr lang="ko-KR" altLang="en-US" sz="1200" dirty="0" smtClean="0">
                  <a:latin typeface="365아임쏘쿨" pitchFamily="18" charset="-127"/>
                  <a:ea typeface="365아임쏘쿨" pitchFamily="18" charset="-127"/>
                </a:rPr>
                <a:t>표시</a:t>
              </a:r>
              <a:endParaRPr lang="ko-KR" altLang="en-US" sz="1200" dirty="0">
                <a:latin typeface="365아임쏘쿨" pitchFamily="18" charset="-127"/>
                <a:ea typeface="365아임쏘쿨" pitchFamily="18" charset="-127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그룹 34"/>
          <p:cNvGrpSpPr/>
          <p:nvPr/>
        </p:nvGrpSpPr>
        <p:grpSpPr>
          <a:xfrm>
            <a:off x="1371600" y="1295400"/>
            <a:ext cx="6477000" cy="4572000"/>
            <a:chOff x="1371600" y="1295400"/>
            <a:chExt cx="6477000" cy="4572000"/>
          </a:xfrm>
        </p:grpSpPr>
        <p:sp>
          <p:nvSpPr>
            <p:cNvPr id="4" name="직사각형 3"/>
            <p:cNvSpPr/>
            <p:nvPr/>
          </p:nvSpPr>
          <p:spPr>
            <a:xfrm>
              <a:off x="1447800" y="1295400"/>
              <a:ext cx="6324600" cy="45720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1447800" y="1676400"/>
              <a:ext cx="6324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/>
            <p:nvPr/>
          </p:nvSpPr>
          <p:spPr>
            <a:xfrm>
              <a:off x="6553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6934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7315200" y="1371600"/>
              <a:ext cx="228600" cy="228600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9" name="직선 연결선 8"/>
            <p:cNvCxnSpPr>
              <a:stCxn id="6" idx="1"/>
              <a:endCxn id="6" idx="3"/>
            </p:cNvCxnSpPr>
            <p:nvPr/>
          </p:nvCxnSpPr>
          <p:spPr>
            <a:xfrm>
              <a:off x="6553200" y="1485900"/>
              <a:ext cx="2286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/>
            <p:cNvSpPr/>
            <p:nvPr/>
          </p:nvSpPr>
          <p:spPr>
            <a:xfrm>
              <a:off x="6972300" y="1409700"/>
              <a:ext cx="152400" cy="152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365아임쏘쿨" pitchFamily="18" charset="-127"/>
                <a:ea typeface="365아임쏘쿨" pitchFamily="18" charset="-127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 flipH="1">
              <a:off x="7315200" y="1371600"/>
              <a:ext cx="2286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 flipH="1" flipV="1">
              <a:off x="7315200" y="1371600"/>
              <a:ext cx="228600" cy="228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3619114" y="3048000"/>
              <a:ext cx="4716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I D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573868" y="3504168"/>
              <a:ext cx="4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PW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101714" y="3048000"/>
              <a:ext cx="1384686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  입 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력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창 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00460" y="3516868"/>
              <a:ext cx="1385940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  입 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력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창 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096575" y="1787604"/>
              <a:ext cx="3151825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6000" dirty="0" smtClean="0">
                  <a:latin typeface="365아임쏘쿨" pitchFamily="18" charset="-127"/>
                  <a:ea typeface="365아임쏘쿨" pitchFamily="18" charset="-127"/>
                </a:rPr>
                <a:t>회 원 가 입</a:t>
              </a:r>
              <a:endParaRPr lang="ko-KR" altLang="en-US" sz="6000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276600" y="3962400"/>
              <a:ext cx="8451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mtClean="0">
                  <a:latin typeface="365아임쏘쿨" pitchFamily="18" charset="-127"/>
                  <a:ea typeface="365아임쏘쿨" pitchFamily="18" charset="-127"/>
                </a:rPr>
                <a:t>PW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확인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352800" y="4431268"/>
              <a:ext cx="73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닉네</a:t>
              </a:r>
              <a:r>
                <a:rPr lang="ko-KR" altLang="en-US" dirty="0">
                  <a:latin typeface="365아임쏘쿨" pitchFamily="18" charset="-127"/>
                  <a:ea typeface="365아임쏘쿨" pitchFamily="18" charset="-127"/>
                </a:rPr>
                <a:t>임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9246" y="3962400"/>
              <a:ext cx="1377154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  입 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력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창 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107992" y="4431268"/>
              <a:ext cx="1378408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  입  </a:t>
              </a:r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력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 창  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4175760" y="4953000"/>
              <a:ext cx="457200" cy="2286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완</a:t>
              </a:r>
              <a:r>
                <a:rPr lang="ko-KR" altLang="en-US" sz="1050" b="1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료</a:t>
              </a:r>
              <a:endParaRPr lang="ko-KR" altLang="en-US" sz="1050" b="1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4724400" y="4953000"/>
              <a:ext cx="685800" cy="2286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smtClean="0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돌아가</a:t>
              </a:r>
              <a:r>
                <a:rPr lang="ko-KR" altLang="en-US" sz="1050" b="1">
                  <a:solidFill>
                    <a:schemeClr val="tx1"/>
                  </a:solidFill>
                  <a:latin typeface="365아임쏘쿨" pitchFamily="18" charset="-127"/>
                  <a:ea typeface="365아임쏘쿨" pitchFamily="18" charset="-127"/>
                </a:rPr>
                <a:t>기</a:t>
              </a:r>
              <a:endParaRPr lang="ko-KR" altLang="en-US" sz="1050" b="1" dirty="0">
                <a:solidFill>
                  <a:schemeClr val="tx1"/>
                </a:solidFill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75597" y="3420070"/>
              <a:ext cx="207300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 smtClean="0">
                  <a:latin typeface="365아임쏘쿨" pitchFamily="18" charset="-127"/>
                  <a:ea typeface="365아임쏘쿨" pitchFamily="18" charset="-127"/>
                </a:rPr>
                <a:t>정보입력창</a:t>
              </a:r>
              <a:r>
                <a:rPr lang="en-US" altLang="ko-KR" dirty="0" smtClean="0">
                  <a:latin typeface="365아임쏘쿨" pitchFamily="18" charset="-127"/>
                  <a:ea typeface="365아임쏘쿨" pitchFamily="18" charset="-127"/>
                </a:rPr>
                <a:t>,</a:t>
              </a:r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 </a:t>
              </a:r>
              <a:endParaRPr lang="en-US" altLang="ko-KR" dirty="0" smtClean="0">
                <a:latin typeface="365아임쏘쿨" pitchFamily="18" charset="-127"/>
                <a:ea typeface="365아임쏘쿨" pitchFamily="18" charset="-127"/>
              </a:endParaRPr>
            </a:p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클라이언트의 </a:t>
              </a:r>
              <a:endParaRPr lang="en-US" altLang="ko-KR" dirty="0" smtClean="0">
                <a:latin typeface="365아임쏘쿨" pitchFamily="18" charset="-127"/>
                <a:ea typeface="365아임쏘쿨" pitchFamily="18" charset="-127"/>
              </a:endParaRPr>
            </a:p>
            <a:p>
              <a:r>
                <a:rPr lang="ko-KR" altLang="en-US" dirty="0" smtClean="0">
                  <a:latin typeface="365아임쏘쿨" pitchFamily="18" charset="-127"/>
                  <a:ea typeface="365아임쏘쿨" pitchFamily="18" charset="-127"/>
                </a:rPr>
                <a:t>키보드입력을 받는 영역</a:t>
              </a:r>
              <a:endParaRPr lang="ko-KR" altLang="en-US" dirty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0" name="오른쪽 화살표 29"/>
            <p:cNvSpPr/>
            <p:nvPr/>
          </p:nvSpPr>
          <p:spPr>
            <a:xfrm>
              <a:off x="5562600" y="3733800"/>
              <a:ext cx="228600" cy="228600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371600" y="4886980"/>
              <a:ext cx="25250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400" dirty="0" smtClean="0">
                  <a:latin typeface="365아임쏘쿨" pitchFamily="18" charset="-127"/>
                  <a:ea typeface="365아임쏘쿨" pitchFamily="18" charset="-127"/>
                </a:rPr>
                <a:t>정보입력이 완료된 후 클릭 시 </a:t>
              </a:r>
              <a:endParaRPr lang="en-US" altLang="ko-KR" sz="1400" dirty="0" smtClean="0">
                <a:latin typeface="365아임쏘쿨" pitchFamily="18" charset="-127"/>
                <a:ea typeface="365아임쏘쿨" pitchFamily="18" charset="-127"/>
              </a:endParaRPr>
            </a:p>
            <a:p>
              <a:pPr algn="r"/>
              <a:r>
                <a:rPr lang="en-US" altLang="ko-KR" sz="1400" dirty="0" smtClean="0">
                  <a:latin typeface="365아임쏘쿨" pitchFamily="18" charset="-127"/>
                  <a:ea typeface="365아임쏘쿨" pitchFamily="18" charset="-127"/>
                </a:rPr>
                <a:t>DB</a:t>
              </a:r>
              <a:r>
                <a:rPr lang="ko-KR" altLang="en-US" sz="1400" dirty="0" smtClean="0">
                  <a:latin typeface="365아임쏘쿨" pitchFamily="18" charset="-127"/>
                  <a:ea typeface="365아임쏘쿨" pitchFamily="18" charset="-127"/>
                </a:rPr>
                <a:t>에 저장된 후 로그인 페이지로 이동</a:t>
              </a:r>
              <a:endParaRPr lang="en-US" altLang="ko-KR" sz="1400" dirty="0" smtClean="0">
                <a:latin typeface="365아임쏘쿨" pitchFamily="18" charset="-127"/>
                <a:ea typeface="365아임쏘쿨" pitchFamily="18" charset="-127"/>
              </a:endParaRPr>
            </a:p>
          </p:txBody>
        </p:sp>
        <p:sp>
          <p:nvSpPr>
            <p:cNvPr id="32" name="오른쪽 화살표 31"/>
            <p:cNvSpPr/>
            <p:nvPr/>
          </p:nvSpPr>
          <p:spPr>
            <a:xfrm rot="10800000">
              <a:off x="3825240" y="4953000"/>
              <a:ext cx="228600" cy="228600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오른쪽 화살표 32"/>
            <p:cNvSpPr/>
            <p:nvPr/>
          </p:nvSpPr>
          <p:spPr>
            <a:xfrm>
              <a:off x="5486400" y="4953000"/>
              <a:ext cx="228600" cy="228600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715000" y="4919543"/>
              <a:ext cx="1454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err="1" smtClean="0">
                  <a:latin typeface="365아임쏘쿨" pitchFamily="18" charset="-127"/>
                  <a:ea typeface="365아임쏘쿨" pitchFamily="18" charset="-127"/>
                </a:rPr>
                <a:t>로그인페이지로</a:t>
              </a:r>
              <a:r>
                <a:rPr lang="ko-KR" altLang="en-US" sz="1400" dirty="0" smtClean="0">
                  <a:latin typeface="365아임쏘쿨" pitchFamily="18" charset="-127"/>
                  <a:ea typeface="365아임쏘쿨" pitchFamily="18" charset="-127"/>
                </a:rPr>
                <a:t> 이동</a:t>
              </a:r>
              <a:endParaRPr lang="en-US" altLang="ko-KR" sz="1400" dirty="0" smtClean="0">
                <a:latin typeface="365아임쏘쿨" pitchFamily="18" charset="-127"/>
                <a:ea typeface="365아임쏘쿨" pitchFamily="18" charset="-127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1143000" y="2057400"/>
            <a:ext cx="5715000" cy="2514600"/>
            <a:chOff x="1143000" y="2057400"/>
            <a:chExt cx="5715000" cy="2514600"/>
          </a:xfrm>
        </p:grpSpPr>
        <p:sp>
          <p:nvSpPr>
            <p:cNvPr id="2" name="모서리가 둥근 직사각형 1"/>
            <p:cNvSpPr/>
            <p:nvPr/>
          </p:nvSpPr>
          <p:spPr>
            <a:xfrm>
              <a:off x="3124200" y="2057400"/>
              <a:ext cx="175260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PM</a:t>
              </a:r>
            </a:p>
            <a:p>
              <a:pPr algn="ctr"/>
              <a:r>
                <a:rPr lang="ko-KR" altLang="en-US" dirty="0" smtClean="0"/>
                <a:t>김진</a:t>
              </a:r>
              <a:r>
                <a:rPr lang="ko-KR" altLang="en-US" dirty="0"/>
                <a:t>성</a:t>
              </a:r>
            </a:p>
          </p:txBody>
        </p:sp>
        <p:sp>
          <p:nvSpPr>
            <p:cNvPr id="3" name="모서리가 둥근 직사각형 2"/>
            <p:cNvSpPr/>
            <p:nvPr/>
          </p:nvSpPr>
          <p:spPr>
            <a:xfrm>
              <a:off x="1143000" y="3657600"/>
              <a:ext cx="175260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Architect</a:t>
              </a:r>
            </a:p>
            <a:p>
              <a:pPr algn="ctr"/>
              <a:r>
                <a:rPr lang="ko-KR" altLang="en-US" dirty="0" err="1" smtClean="0"/>
                <a:t>최환종</a:t>
              </a:r>
              <a:endParaRPr lang="ko-KR" altLang="en-US" dirty="0"/>
            </a:p>
          </p:txBody>
        </p:sp>
        <p:sp>
          <p:nvSpPr>
            <p:cNvPr id="4" name="모서리가 둥근 직사각형 3"/>
            <p:cNvSpPr/>
            <p:nvPr/>
          </p:nvSpPr>
          <p:spPr>
            <a:xfrm>
              <a:off x="3133725" y="3657600"/>
              <a:ext cx="175260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UI</a:t>
              </a:r>
            </a:p>
            <a:p>
              <a:pPr algn="ctr"/>
              <a:r>
                <a:rPr lang="ko-KR" altLang="en-US" dirty="0" smtClean="0"/>
                <a:t>이한빈</a:t>
              </a:r>
              <a:endParaRPr lang="ko-KR" altLang="en-US" dirty="0"/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5105400" y="3657600"/>
              <a:ext cx="175260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Analyst</a:t>
              </a:r>
            </a:p>
            <a:p>
              <a:pPr algn="ctr"/>
              <a:r>
                <a:rPr lang="ko-KR" altLang="en-US" dirty="0" smtClean="0"/>
                <a:t>김민</a:t>
              </a:r>
              <a:r>
                <a:rPr lang="ko-KR" altLang="en-US" dirty="0"/>
                <a:t>철</a:t>
              </a:r>
            </a:p>
          </p:txBody>
        </p:sp>
        <p:cxnSp>
          <p:nvCxnSpPr>
            <p:cNvPr id="9" name="꺾인 연결선 8"/>
            <p:cNvCxnSpPr>
              <a:stCxn id="2" idx="2"/>
              <a:endCxn id="3" idx="0"/>
            </p:cNvCxnSpPr>
            <p:nvPr/>
          </p:nvCxnSpPr>
          <p:spPr>
            <a:xfrm rot="5400000">
              <a:off x="2667000" y="2324100"/>
              <a:ext cx="685800" cy="1981200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꺾인 연결선 10"/>
            <p:cNvCxnSpPr>
              <a:stCxn id="2" idx="2"/>
              <a:endCxn id="5" idx="0"/>
            </p:cNvCxnSpPr>
            <p:nvPr/>
          </p:nvCxnSpPr>
          <p:spPr>
            <a:xfrm rot="16200000" flipH="1">
              <a:off x="4648200" y="2324100"/>
              <a:ext cx="685800" cy="1981200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>
              <a:stCxn id="2" idx="2"/>
              <a:endCxn id="4" idx="0"/>
            </p:cNvCxnSpPr>
            <p:nvPr/>
          </p:nvCxnSpPr>
          <p:spPr>
            <a:xfrm>
              <a:off x="4000500" y="2971800"/>
              <a:ext cx="9525" cy="685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199</Words>
  <Application>Microsoft Office PowerPoint</Application>
  <PresentationFormat>화면 슬라이드 쇼(4:3)</PresentationFormat>
  <Paragraphs>78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굴림</vt:lpstr>
      <vt:lpstr>Arial</vt:lpstr>
      <vt:lpstr>365아임쏘쿨</vt:lpstr>
      <vt:lpstr>맑은 고딕</vt:lpstr>
      <vt:lpstr>Office 테마</vt:lpstr>
      <vt:lpstr>슬라이드 1</vt:lpstr>
      <vt:lpstr>슬라이드 2</vt:lpstr>
      <vt:lpstr>슬라이드 3</vt:lpstr>
      <vt:lpstr>슬라이드 4</vt:lpstr>
      <vt:lpstr>슬라이드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 Chul Kim</dc:creator>
  <cp:lastModifiedBy>Min Chul Kim</cp:lastModifiedBy>
  <cp:revision>5</cp:revision>
  <dcterms:created xsi:type="dcterms:W3CDTF">2013-05-30T13:36:32Z</dcterms:created>
  <dcterms:modified xsi:type="dcterms:W3CDTF">2013-05-30T18:02:48Z</dcterms:modified>
</cp:coreProperties>
</file>

<file path=docProps/thumbnail.jpeg>
</file>